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81" d="100"/>
          <a:sy n="81" d="100"/>
        </p:scale>
        <p:origin x="120" y="6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12/9/2016</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Fri</a:t>
            </a:r>
            <a:r>
              <a:rPr lang="en-US" dirty="0" smtClean="0">
                <a:solidFill>
                  <a:schemeClr val="bg1"/>
                </a:solidFill>
              </a:rPr>
              <a:t>day</a:t>
            </a:r>
            <a:r>
              <a:rPr lang="en-US" dirty="0" smtClean="0">
                <a:solidFill>
                  <a:schemeClr val="bg1"/>
                </a:solidFill>
              </a:rPr>
              <a:t>, December </a:t>
            </a:r>
            <a:r>
              <a:rPr lang="en-US" dirty="0" smtClean="0">
                <a:solidFill>
                  <a:schemeClr val="bg1"/>
                </a:solidFill>
              </a:rPr>
              <a:t>9, </a:t>
            </a:r>
            <a:r>
              <a:rPr lang="en-US" dirty="0" smtClean="0">
                <a:solidFill>
                  <a:schemeClr val="bg1"/>
                </a:solidFill>
              </a:rPr>
              <a:t>2016</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100 Greatest Discoveries: Astronomy video and video sheet</a:t>
            </a: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Study </a:t>
            </a:r>
            <a:r>
              <a:rPr lang="en-US" sz="3000" dirty="0" smtClean="0">
                <a:solidFill>
                  <a:schemeClr val="accent4"/>
                </a:solidFill>
              </a:rPr>
              <a:t>for Seasons Quiz on Thursday 12/15/16.</a:t>
            </a:r>
            <a:endParaRPr lang="en-US" sz="3000" dirty="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Describe </a:t>
            </a:r>
            <a:r>
              <a:rPr lang="en-US" smtClean="0">
                <a:solidFill>
                  <a:srgbClr val="FFFF00"/>
                </a:solidFill>
              </a:rPr>
              <a:t>one discovery/invention </a:t>
            </a:r>
            <a:r>
              <a:rPr lang="en-US" dirty="0" smtClean="0">
                <a:solidFill>
                  <a:srgbClr val="FFFF00"/>
                </a:solidFill>
              </a:rPr>
              <a:t>that has changed your life.</a:t>
            </a:r>
            <a:endParaRPr lang="en-US"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Hand in: </a:t>
            </a:r>
            <a:r>
              <a:rPr lang="en-US" u="sng" dirty="0" smtClean="0">
                <a:solidFill>
                  <a:srgbClr val="00B050"/>
                </a:solidFill>
              </a:rPr>
              <a:t>Seasons </a:t>
            </a:r>
            <a:r>
              <a:rPr lang="en-US" u="sng" dirty="0">
                <a:solidFill>
                  <a:srgbClr val="00B050"/>
                </a:solidFill>
              </a:rPr>
              <a:t>Flip </a:t>
            </a:r>
            <a:r>
              <a:rPr lang="en-US" u="sng" dirty="0" smtClean="0">
                <a:solidFill>
                  <a:srgbClr val="00B050"/>
                </a:solidFill>
              </a:rPr>
              <a:t>Book </a:t>
            </a:r>
            <a:r>
              <a:rPr lang="en-US" dirty="0" smtClean="0">
                <a:solidFill>
                  <a:srgbClr val="00B050"/>
                </a:solidFill>
              </a:rPr>
              <a:t>and </a:t>
            </a:r>
            <a:r>
              <a:rPr lang="en-US" u="sng" dirty="0" smtClean="0">
                <a:solidFill>
                  <a:srgbClr val="00B050"/>
                </a:solidFill>
              </a:rPr>
              <a:t>Seasons </a:t>
            </a:r>
            <a:r>
              <a:rPr lang="en-US" u="sng" dirty="0">
                <a:solidFill>
                  <a:srgbClr val="00B050"/>
                </a:solidFill>
              </a:rPr>
              <a:t>Crossword Puzzle and Word Search</a:t>
            </a:r>
          </a:p>
          <a:p>
            <a:endParaRPr lang="en-US" dirty="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52515</TotalTime>
  <Words>113</Words>
  <Application>Microsoft Office PowerPoint</Application>
  <PresentationFormat>Widescreen</PresentationFormat>
  <Paragraphs>17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Friday, December 9, 2016</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502</cp:revision>
  <cp:lastPrinted>2016-04-26T17:44:54Z</cp:lastPrinted>
  <dcterms:created xsi:type="dcterms:W3CDTF">2015-10-22T15:42:29Z</dcterms:created>
  <dcterms:modified xsi:type="dcterms:W3CDTF">2016-12-09T16:51:08Z</dcterms:modified>
</cp:coreProperties>
</file>